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</p:sldIdLst>
  <p:sldSz cx="5759450" cy="4319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EB8"/>
    <a:srgbClr val="41B6E6"/>
    <a:srgbClr val="00A9CE"/>
    <a:srgbClr val="003087"/>
    <a:srgbClr val="007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370768E-5724-48EA-BE6B-237218401C82}" v="2" dt="2026-05-08T13:42:55.1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85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RATTON, Nikki (HUMBER TEACHING NHS FOUNDATION TRUST)" userId="4ef448de-d078-4d04-807d-44ab3c571af6" providerId="ADAL" clId="{839608FD-384F-4A7C-8D91-E869303DE7AA}"/>
    <pc:docChg chg="custSel modSld">
      <pc:chgData name="GRATTON, Nikki (HUMBER TEACHING NHS FOUNDATION TRUST)" userId="4ef448de-d078-4d04-807d-44ab3c571af6" providerId="ADAL" clId="{839608FD-384F-4A7C-8D91-E869303DE7AA}" dt="2026-05-08T13:43:55.739" v="599" actId="20577"/>
      <pc:docMkLst>
        <pc:docMk/>
      </pc:docMkLst>
      <pc:sldChg chg="addSp delSp modSp mod">
        <pc:chgData name="GRATTON, Nikki (HUMBER TEACHING NHS FOUNDATION TRUST)" userId="4ef448de-d078-4d04-807d-44ab3c571af6" providerId="ADAL" clId="{839608FD-384F-4A7C-8D91-E869303DE7AA}" dt="2026-05-08T13:43:55.739" v="599" actId="20577"/>
        <pc:sldMkLst>
          <pc:docMk/>
          <pc:sldMk cId="2032776493" sldId="256"/>
        </pc:sldMkLst>
        <pc:spChg chg="mod">
          <ac:chgData name="GRATTON, Nikki (HUMBER TEACHING NHS FOUNDATION TRUST)" userId="4ef448de-d078-4d04-807d-44ab3c571af6" providerId="ADAL" clId="{839608FD-384F-4A7C-8D91-E869303DE7AA}" dt="2026-05-08T13:43:55.739" v="599" actId="20577"/>
          <ac:spMkLst>
            <pc:docMk/>
            <pc:sldMk cId="2032776493" sldId="256"/>
            <ac:spMk id="2" creationId="{01D0F325-89B0-B702-3535-D395EDF83B4A}"/>
          </ac:spMkLst>
        </pc:spChg>
        <pc:spChg chg="mod">
          <ac:chgData name="GRATTON, Nikki (HUMBER TEACHING NHS FOUNDATION TRUST)" userId="4ef448de-d078-4d04-807d-44ab3c571af6" providerId="ADAL" clId="{839608FD-384F-4A7C-8D91-E869303DE7AA}" dt="2026-05-08T13:43:46.215" v="597" actId="1076"/>
          <ac:spMkLst>
            <pc:docMk/>
            <pc:sldMk cId="2032776493" sldId="256"/>
            <ac:spMk id="4" creationId="{916C89C4-8BFC-9053-0E92-D086EA79876B}"/>
          </ac:spMkLst>
        </pc:spChg>
        <pc:spChg chg="mod">
          <ac:chgData name="GRATTON, Nikki (HUMBER TEACHING NHS FOUNDATION TRUST)" userId="4ef448de-d078-4d04-807d-44ab3c571af6" providerId="ADAL" clId="{839608FD-384F-4A7C-8D91-E869303DE7AA}" dt="2026-05-08T13:42:44.030" v="565" actId="20577"/>
          <ac:spMkLst>
            <pc:docMk/>
            <pc:sldMk cId="2032776493" sldId="256"/>
            <ac:spMk id="6" creationId="{9B73D10F-43A7-0401-2536-8211EE8CB9BB}"/>
          </ac:spMkLst>
        </pc:spChg>
        <pc:spChg chg="mod">
          <ac:chgData name="GRATTON, Nikki (HUMBER TEACHING NHS FOUNDATION TRUST)" userId="4ef448de-d078-4d04-807d-44ab3c571af6" providerId="ADAL" clId="{839608FD-384F-4A7C-8D91-E869303DE7AA}" dt="2026-05-08T13:42:12.733" v="554" actId="1076"/>
          <ac:spMkLst>
            <pc:docMk/>
            <pc:sldMk cId="2032776493" sldId="256"/>
            <ac:spMk id="10" creationId="{BDB383CB-24F6-6208-D356-8E80B3D4B70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CC3D4260-262B-CFEC-5A5F-2844767578A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227221-2BF6-FBFD-7413-691CFF61C406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0" y="8826"/>
            <a:ext cx="1246875" cy="767927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EDC295C-40E6-01A4-668A-0B5D5E6877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41" y="3535798"/>
            <a:ext cx="795646" cy="72694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5B9FC61-88CB-F5F4-7DE6-25BE4F48446A}"/>
              </a:ext>
            </a:extLst>
          </p:cNvPr>
          <p:cNvSpPr/>
          <p:nvPr userDrawn="1"/>
        </p:nvSpPr>
        <p:spPr>
          <a:xfrm>
            <a:off x="18315" y="56844"/>
            <a:ext cx="2213811" cy="5474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A29EA5E-CB24-D450-C995-4B2823947DB6}"/>
              </a:ext>
            </a:extLst>
          </p:cNvPr>
          <p:cNvSpPr/>
          <p:nvPr userDrawn="1"/>
        </p:nvSpPr>
        <p:spPr>
          <a:xfrm>
            <a:off x="673768" y="1022683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DD4602F-4BC8-D037-2578-9D5E97BB8DCF}"/>
              </a:ext>
            </a:extLst>
          </p:cNvPr>
          <p:cNvSpPr/>
          <p:nvPr userDrawn="1"/>
        </p:nvSpPr>
        <p:spPr>
          <a:xfrm>
            <a:off x="3196726" y="1158165"/>
            <a:ext cx="1888958" cy="1858880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CD77C0-02A8-86FC-2F8B-3B00291114CB}"/>
              </a:ext>
            </a:extLst>
          </p:cNvPr>
          <p:cNvSpPr txBox="1"/>
          <p:nvPr userDrawn="1"/>
        </p:nvSpPr>
        <p:spPr>
          <a:xfrm>
            <a:off x="234624" y="401603"/>
            <a:ext cx="20726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 Said…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9BAF68-E688-A790-5A3F-721F1D93142F}"/>
              </a:ext>
            </a:extLst>
          </p:cNvPr>
          <p:cNvSpPr txBox="1"/>
          <p:nvPr userDrawn="1"/>
        </p:nvSpPr>
        <p:spPr>
          <a:xfrm>
            <a:off x="2757246" y="401212"/>
            <a:ext cx="18267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…We Did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9BBB70F-F5C3-A454-4397-D60C7828E25A}"/>
              </a:ext>
            </a:extLst>
          </p:cNvPr>
          <p:cNvSpPr/>
          <p:nvPr userDrawn="1"/>
        </p:nvSpPr>
        <p:spPr>
          <a:xfrm>
            <a:off x="0" y="4262744"/>
            <a:ext cx="5759450" cy="113688"/>
          </a:xfrm>
          <a:prstGeom prst="rect">
            <a:avLst/>
          </a:prstGeom>
          <a:solidFill>
            <a:srgbClr val="0030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2345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blue and white circles with white text&#10;&#10;Description automatically generated">
            <a:extLst>
              <a:ext uri="{FF2B5EF4-FFF2-40B4-BE49-F238E27FC236}">
                <a16:creationId xmlns:a16="http://schemas.microsoft.com/office/drawing/2014/main" id="{5B0ED535-9330-CA79-F211-A62759A2FC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759450" cy="431958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3A72DBC-65FA-31DC-F2D3-1C11690AB09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266" y="20858"/>
            <a:ext cx="1246875" cy="767927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EC5CDD4-21A0-2218-8CB6-E6832F8CAA7B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89" y="3529782"/>
            <a:ext cx="795646" cy="72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4145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</p:sldLayoutIdLst>
  <p:txStyles>
    <p:titleStyle>
      <a:lvl1pPr algn="l" defTabSz="575981" rtl="0" eaLnBrk="1" latinLnBrk="0" hangingPunct="1">
        <a:lnSpc>
          <a:spcPct val="90000"/>
        </a:lnSpc>
        <a:spcBef>
          <a:spcPct val="0"/>
        </a:spcBef>
        <a:buNone/>
        <a:defRPr sz="27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3995" indent="-143995" algn="l" defTabSz="575981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1764" kern="1200">
          <a:solidFill>
            <a:schemeClr val="tx1"/>
          </a:solidFill>
          <a:latin typeface="+mn-lt"/>
          <a:ea typeface="+mn-ea"/>
          <a:cs typeface="+mn-cs"/>
        </a:defRPr>
      </a:lvl1pPr>
      <a:lvl2pPr marL="431985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1997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260" kern="1200">
          <a:solidFill>
            <a:schemeClr val="tx1"/>
          </a:solidFill>
          <a:latin typeface="+mn-lt"/>
          <a:ea typeface="+mn-ea"/>
          <a:cs typeface="+mn-cs"/>
        </a:defRPr>
      </a:lvl3pPr>
      <a:lvl4pPr marL="100796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295956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58394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87193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15992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447917" indent="-143995" algn="l" defTabSz="575981" rtl="0" eaLnBrk="1" latinLnBrk="0" hangingPunct="1">
        <a:lnSpc>
          <a:spcPct val="90000"/>
        </a:lnSpc>
        <a:spcBef>
          <a:spcPts val="315"/>
        </a:spcBef>
        <a:buFont typeface="Arial" panose="020B0604020202020204" pitchFamily="34" charset="0"/>
        <a:buChar char="•"/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1pPr>
      <a:lvl2pPr marL="287990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2pPr>
      <a:lvl3pPr marL="57598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3pPr>
      <a:lvl4pPr marL="86397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4pPr>
      <a:lvl5pPr marL="115196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5pPr>
      <a:lvl6pPr marL="1439951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6pPr>
      <a:lvl7pPr marL="172794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7pPr>
      <a:lvl8pPr marL="201593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8pPr>
      <a:lvl9pPr marL="2303922" algn="l" defTabSz="575981" rtl="0" eaLnBrk="1" latinLnBrk="0" hangingPunct="1">
        <a:defRPr sz="113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9B73D10F-43A7-0401-2536-8211EE8CB9BB}"/>
              </a:ext>
            </a:extLst>
          </p:cNvPr>
          <p:cNvSpPr txBox="1"/>
          <p:nvPr/>
        </p:nvSpPr>
        <p:spPr>
          <a:xfrm>
            <a:off x="-697831" y="197666"/>
            <a:ext cx="311617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41B6E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April 2026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DB383CB-24F6-6208-D356-8E80B3D4B709}"/>
              </a:ext>
            </a:extLst>
          </p:cNvPr>
          <p:cNvSpPr txBox="1"/>
          <p:nvPr/>
        </p:nvSpPr>
        <p:spPr>
          <a:xfrm>
            <a:off x="703961" y="1590528"/>
            <a:ext cx="17746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Patients didn't feel that they got appropriate debriefs following incidents.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16C89C4-8BFC-9053-0E92-D086EA79876B}"/>
              </a:ext>
            </a:extLst>
          </p:cNvPr>
          <p:cNvSpPr txBox="1"/>
          <p:nvPr/>
        </p:nvSpPr>
        <p:spPr>
          <a:xfrm>
            <a:off x="3236496" y="1426459"/>
            <a:ext cx="1774659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co-produced debrief model has been created to ensure patients get a person- centred debrief if they are involved in, or witness to, incidents.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1D0F325-89B0-B702-3535-D395EDF83B4A}"/>
              </a:ext>
            </a:extLst>
          </p:cNvPr>
          <p:cNvSpPr txBox="1"/>
          <p:nvPr/>
        </p:nvSpPr>
        <p:spPr>
          <a:xfrm>
            <a:off x="1321635" y="3691112"/>
            <a:ext cx="3116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Mental </a:t>
            </a:r>
            <a:r>
              <a:rPr lang="en-GB" b="1">
                <a:solidFill>
                  <a:srgbClr val="00308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Health Division</a:t>
            </a:r>
            <a:endParaRPr lang="en-GB" b="1" dirty="0">
              <a:solidFill>
                <a:srgbClr val="00308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7764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37c354b2-85b0-47f5-b222-07b48d774ee3}" enabled="0" method="" siteId="{37c354b2-85b0-47f5-b222-07b48d774e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448</TotalTime>
  <Words>43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ANASTASI, Philip (HUMBER TEACHING NHS FOUNDATION TRUST)</dc:creator>
  <cp:lastModifiedBy>James Collier</cp:lastModifiedBy>
  <cp:revision>10</cp:revision>
  <dcterms:created xsi:type="dcterms:W3CDTF">2023-11-09T15:36:14Z</dcterms:created>
  <dcterms:modified xsi:type="dcterms:W3CDTF">2026-05-15T11:16:34Z</dcterms:modified>
</cp:coreProperties>
</file>