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248" d="100"/>
          <a:sy n="248" d="100"/>
        </p:scale>
        <p:origin x="139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2882" y="1071783"/>
            <a:ext cx="17322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Rivendell House, our ER CORE CAMHS building, is undergoing major transformation, and our EBE on the project wanted young people’s artwork displayed to brighten the space.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42066" y="1520114"/>
            <a:ext cx="173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Artwork designed by young people is now being displayed in the corridor at Rivendell House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Services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447</TotalTime>
  <Words>49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10</cp:revision>
  <dcterms:created xsi:type="dcterms:W3CDTF">2023-11-09T15:36:14Z</dcterms:created>
  <dcterms:modified xsi:type="dcterms:W3CDTF">2026-03-13T14:55:13Z</dcterms:modified>
</cp:coreProperties>
</file>