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6876A-D4B2-400E-AECA-E12B7E54DA9E}" v="2" dt="2025-12-17T12:48:46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38338" y="1283111"/>
            <a:ext cx="180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Service users on Swale ward wanted to host a Badminton competition for staff and service users to increase physical activity across the service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86830" y="1467296"/>
            <a:ext cx="16342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 Monthly competitions are now taking place across the service starting with a badminton competition on 29th January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Division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449</TotalTime>
  <Words>49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11</cp:revision>
  <dcterms:created xsi:type="dcterms:W3CDTF">2023-11-09T15:36:14Z</dcterms:created>
  <dcterms:modified xsi:type="dcterms:W3CDTF">2026-01-23T14:53:40Z</dcterms:modified>
</cp:coreProperties>
</file>