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8" y="1467777"/>
            <a:ext cx="14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We would like proper meat on a Sunday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2026</a:t>
            </a:r>
            <a:endParaRPr lang="en-GB" sz="1400" b="1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414285" y="1445888"/>
            <a:ext cx="15637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 meat on a Sunday is now on the menu, including Beef and Gammon Joint instead of sandwich meat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26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453</TotalTime>
  <Words>36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ESCREET, Hayley (HUMBER TEACHING NHS FOUNDATION TRUST)</cp:lastModifiedBy>
  <cp:revision>11</cp:revision>
  <dcterms:created xsi:type="dcterms:W3CDTF">2023-11-09T15:36:14Z</dcterms:created>
  <dcterms:modified xsi:type="dcterms:W3CDTF">2026-06-02T12:18:30Z</dcterms:modified>
</cp:coreProperties>
</file>