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88" autoAdjust="0"/>
  </p:normalViewPr>
  <p:slideViewPr>
    <p:cSldViewPr snapToGrid="0">
      <p:cViewPr varScale="1">
        <p:scale>
          <a:sx n="234" d="100"/>
          <a:sy n="234" d="100"/>
        </p:scale>
        <p:origin x="15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93081" y="1323332"/>
            <a:ext cx="17746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Mental Health Support Teams had requests from families for more information and strategies to support when a young person is neurodivergent.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228F0B-F614-2449-FE78-FFDB87F80374}"/>
              </a:ext>
            </a:extLst>
          </p:cNvPr>
          <p:cNvSpPr txBox="1"/>
          <p:nvPr/>
        </p:nvSpPr>
        <p:spPr>
          <a:xfrm>
            <a:off x="3280609" y="1190298"/>
            <a:ext cx="168576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3087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acknowledged that ASD adaptations may be missing from parent-led CBT. Actioning this, as a service we are part of a study aiming to develop parent-led for parents of ASD children.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Children's Division 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448</TotalTime>
  <Words>58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12</cp:revision>
  <dcterms:created xsi:type="dcterms:W3CDTF">2023-11-09T15:36:14Z</dcterms:created>
  <dcterms:modified xsi:type="dcterms:W3CDTF">2025-11-21T14:09:42Z</dcterms:modified>
</cp:coreProperties>
</file>