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7746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There is little information available on EDI for patients.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Forensic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8E6329-31EE-CF20-A091-9383F893686D}"/>
              </a:ext>
            </a:extLst>
          </p:cNvPr>
          <p:cNvSpPr txBox="1"/>
          <p:nvPr/>
        </p:nvSpPr>
        <p:spPr>
          <a:xfrm>
            <a:off x="1305566" y="3850660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Oct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76871" y="1353555"/>
            <a:ext cx="16342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Service user led presentation to the divisional operational meeting leading to the development of a service user led task and finish group address this.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401652" y="197666"/>
            <a:ext cx="2016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447</TotalTime>
  <Words>39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FLYNN, Yvonne (HUMBER TEACHING NHS FOUNDATION TRUST)</cp:lastModifiedBy>
  <cp:revision>10</cp:revision>
  <dcterms:created xsi:type="dcterms:W3CDTF">2023-11-09T15:36:14Z</dcterms:created>
  <dcterms:modified xsi:type="dcterms:W3CDTF">2024-10-21T09:00:01Z</dcterms:modified>
</cp:coreProperties>
</file>