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8" y="1153170"/>
            <a:ext cx="1774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would like ward activity time- tables, event posters, estates work, involvement opportunities, competitions and newsletters shared on the ward TV screens</a:t>
            </a:r>
            <a:endParaRPr lang="en-GB" sz="1000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17654" y="1467296"/>
            <a:ext cx="1634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did: We updated the TV screens </a:t>
            </a:r>
            <a:r>
              <a:rPr lang="en-GB" sz="12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across the Humber 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Centre and Pine View with information that is relevant for patients</a:t>
            </a:r>
            <a:endParaRPr lang="en-GB" sz="1000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747588" y="21272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450</TotalTime>
  <Words>56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ESCREET, Hayley (HUMBER TEACHING NHS FOUNDATION TRUST)</cp:lastModifiedBy>
  <cp:revision>11</cp:revision>
  <dcterms:created xsi:type="dcterms:W3CDTF">2023-11-09T15:36:14Z</dcterms:created>
  <dcterms:modified xsi:type="dcterms:W3CDTF">2025-06-11T21:12:17Z</dcterms:modified>
</cp:coreProperties>
</file>