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Lst>
  <p:sldSz cx="5759450" cy="4319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EB8"/>
    <a:srgbClr val="41B6E6"/>
    <a:srgbClr val="00A9CE"/>
    <a:srgbClr val="003087"/>
    <a:srgbClr val="0072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812D4E-BE60-485B-B2FE-267EE6B85AE0}" v="1" dt="2026-01-15T15:19:19.0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99" d="100"/>
          <a:sy n="99" d="100"/>
        </p:scale>
        <p:origin x="5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CREET, Hayley (HUMBER TEACHING NHS FOUNDATION TRUST)" userId="50726a0b-9460-49cc-b450-0ba750034fcc" providerId="ADAL" clId="{04812D4E-BE60-485B-B2FE-267EE6B85AE0}"/>
    <pc:docChg chg="modSld">
      <pc:chgData name="ESCREET, Hayley (HUMBER TEACHING NHS FOUNDATION TRUST)" userId="50726a0b-9460-49cc-b450-0ba750034fcc" providerId="ADAL" clId="{04812D4E-BE60-485B-B2FE-267EE6B85AE0}" dt="2026-01-15T15:20:08.677" v="94" actId="14100"/>
      <pc:docMkLst>
        <pc:docMk/>
      </pc:docMkLst>
      <pc:sldChg chg="modSp mod">
        <pc:chgData name="ESCREET, Hayley (HUMBER TEACHING NHS FOUNDATION TRUST)" userId="50726a0b-9460-49cc-b450-0ba750034fcc" providerId="ADAL" clId="{04812D4E-BE60-485B-B2FE-267EE6B85AE0}" dt="2026-01-15T15:20:08.677" v="94" actId="14100"/>
        <pc:sldMkLst>
          <pc:docMk/>
          <pc:sldMk cId="2032776493" sldId="256"/>
        </pc:sldMkLst>
        <pc:spChg chg="mod">
          <ac:chgData name="ESCREET, Hayley (HUMBER TEACHING NHS FOUNDATION TRUST)" userId="50726a0b-9460-49cc-b450-0ba750034fcc" providerId="ADAL" clId="{04812D4E-BE60-485B-B2FE-267EE6B85AE0}" dt="2026-01-15T15:19:41.227" v="65" actId="20577"/>
          <ac:spMkLst>
            <pc:docMk/>
            <pc:sldMk cId="2032776493" sldId="256"/>
            <ac:spMk id="3" creationId="{D68E6329-31EE-CF20-A091-9383F893686D}"/>
          </ac:spMkLst>
        </pc:spChg>
        <pc:spChg chg="mod">
          <ac:chgData name="ESCREET, Hayley (HUMBER TEACHING NHS FOUNDATION TRUST)" userId="50726a0b-9460-49cc-b450-0ba750034fcc" providerId="ADAL" clId="{04812D4E-BE60-485B-B2FE-267EE6B85AE0}" dt="2026-01-15T15:20:08.677" v="94" actId="14100"/>
          <ac:spMkLst>
            <pc:docMk/>
            <pc:sldMk cId="2032776493" sldId="256"/>
            <ac:spMk id="5" creationId="{86923624-7F75-4F9A-D0C1-F83169827554}"/>
          </ac:spMkLst>
        </pc:spChg>
        <pc:spChg chg="mod">
          <ac:chgData name="ESCREET, Hayley (HUMBER TEACHING NHS FOUNDATION TRUST)" userId="50726a0b-9460-49cc-b450-0ba750034fcc" providerId="ADAL" clId="{04812D4E-BE60-485B-B2FE-267EE6B85AE0}" dt="2026-01-15T15:18:51.168" v="15" actId="20577"/>
          <ac:spMkLst>
            <pc:docMk/>
            <pc:sldMk cId="2032776493" sldId="256"/>
            <ac:spMk id="6" creationId="{9B73D10F-43A7-0401-2536-8211EE8CB9BB}"/>
          </ac:spMkLst>
        </pc:spChg>
        <pc:spChg chg="mod">
          <ac:chgData name="ESCREET, Hayley (HUMBER TEACHING NHS FOUNDATION TRUST)" userId="50726a0b-9460-49cc-b450-0ba750034fcc" providerId="ADAL" clId="{04812D4E-BE60-485B-B2FE-267EE6B85AE0}" dt="2026-01-15T15:19:34.165" v="48" actId="1076"/>
          <ac:spMkLst>
            <pc:docMk/>
            <pc:sldMk cId="2032776493" sldId="256"/>
            <ac:spMk id="10" creationId="{BDB383CB-24F6-6208-D356-8E80B3D4B709}"/>
          </ac:spMkLst>
        </pc:spChg>
        <pc:spChg chg="mod">
          <ac:chgData name="ESCREET, Hayley (HUMBER TEACHING NHS FOUNDATION TRUST)" userId="50726a0b-9460-49cc-b450-0ba750034fcc" providerId="ADAL" clId="{04812D4E-BE60-485B-B2FE-267EE6B85AE0}" dt="2026-01-15T15:18:58.094" v="36" actId="20577"/>
          <ac:spMkLst>
            <pc:docMk/>
            <pc:sldMk cId="2032776493" sldId="256"/>
            <ac:spMk id="11" creationId="{246E85EC-378A-FE8C-0BFE-4E700461ECFA}"/>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3" name="Picture 2" descr="A blue and white circles with white text&#10;&#10;Description automatically generated">
            <a:extLst>
              <a:ext uri="{FF2B5EF4-FFF2-40B4-BE49-F238E27FC236}">
                <a16:creationId xmlns:a16="http://schemas.microsoft.com/office/drawing/2014/main" id="{CC3D4260-262B-CFEC-5A5F-2844767578A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5759450" cy="4319588"/>
          </a:xfrm>
          <a:prstGeom prst="rect">
            <a:avLst/>
          </a:prstGeom>
        </p:spPr>
      </p:pic>
      <p:pic>
        <p:nvPicPr>
          <p:cNvPr id="7" name="Picture 6">
            <a:extLst>
              <a:ext uri="{FF2B5EF4-FFF2-40B4-BE49-F238E27FC236}">
                <a16:creationId xmlns:a16="http://schemas.microsoft.com/office/drawing/2014/main" id="{79227221-2BF6-FBFD-7413-691CFF61C40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94260" y="8826"/>
            <a:ext cx="1246875" cy="767927"/>
          </a:xfrm>
          <a:prstGeom prst="rect">
            <a:avLst/>
          </a:prstGeom>
        </p:spPr>
      </p:pic>
      <p:pic>
        <p:nvPicPr>
          <p:cNvPr id="8" name="Picture 7">
            <a:extLst>
              <a:ext uri="{FF2B5EF4-FFF2-40B4-BE49-F238E27FC236}">
                <a16:creationId xmlns:a16="http://schemas.microsoft.com/office/drawing/2014/main" id="{5EDC295C-40E6-01A4-668A-0B5D5E68775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7741" y="3535798"/>
            <a:ext cx="795646" cy="726946"/>
          </a:xfrm>
          <a:prstGeom prst="rect">
            <a:avLst/>
          </a:prstGeom>
        </p:spPr>
      </p:pic>
      <p:sp>
        <p:nvSpPr>
          <p:cNvPr id="4" name="Rectangle 3">
            <a:extLst>
              <a:ext uri="{FF2B5EF4-FFF2-40B4-BE49-F238E27FC236}">
                <a16:creationId xmlns:a16="http://schemas.microsoft.com/office/drawing/2014/main" id="{65B9FC61-88CB-F5F4-7DE6-25BE4F48446A}"/>
              </a:ext>
            </a:extLst>
          </p:cNvPr>
          <p:cNvSpPr/>
          <p:nvPr userDrawn="1"/>
        </p:nvSpPr>
        <p:spPr>
          <a:xfrm>
            <a:off x="18315" y="56844"/>
            <a:ext cx="2213811" cy="5474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DA29EA5E-CB24-D450-C995-4B2823947DB6}"/>
              </a:ext>
            </a:extLst>
          </p:cNvPr>
          <p:cNvSpPr/>
          <p:nvPr userDrawn="1"/>
        </p:nvSpPr>
        <p:spPr>
          <a:xfrm>
            <a:off x="673768" y="1022683"/>
            <a:ext cx="1888958" cy="185888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1DD4602F-4BC8-D037-2578-9D5E97BB8DCF}"/>
              </a:ext>
            </a:extLst>
          </p:cNvPr>
          <p:cNvSpPr/>
          <p:nvPr userDrawn="1"/>
        </p:nvSpPr>
        <p:spPr>
          <a:xfrm>
            <a:off x="3196726" y="1158165"/>
            <a:ext cx="1888958" cy="185888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B4CD77C0-02A8-86FC-2F8B-3B00291114CB}"/>
              </a:ext>
            </a:extLst>
          </p:cNvPr>
          <p:cNvSpPr txBox="1"/>
          <p:nvPr userDrawn="1"/>
        </p:nvSpPr>
        <p:spPr>
          <a:xfrm>
            <a:off x="234624" y="401603"/>
            <a:ext cx="2072627" cy="523220"/>
          </a:xfrm>
          <a:prstGeom prst="rect">
            <a:avLst/>
          </a:prstGeom>
          <a:noFill/>
        </p:spPr>
        <p:txBody>
          <a:bodyPr wrap="square" rtlCol="0">
            <a:spAutoFit/>
          </a:bodyPr>
          <a:lstStyle/>
          <a:p>
            <a:r>
              <a:rPr lang="en-GB" sz="2800" b="1" dirty="0">
                <a:solidFill>
                  <a:srgbClr val="00B0F0"/>
                </a:solidFill>
                <a:latin typeface="Arial" panose="020B0604020202020204" pitchFamily="34" charset="0"/>
                <a:cs typeface="Arial" panose="020B0604020202020204" pitchFamily="34" charset="0"/>
              </a:rPr>
              <a:t>You Said…</a:t>
            </a:r>
          </a:p>
        </p:txBody>
      </p:sp>
      <p:sp>
        <p:nvSpPr>
          <p:cNvPr id="9" name="TextBox 8">
            <a:extLst>
              <a:ext uri="{FF2B5EF4-FFF2-40B4-BE49-F238E27FC236}">
                <a16:creationId xmlns:a16="http://schemas.microsoft.com/office/drawing/2014/main" id="{1F9BAF68-E688-A790-5A3F-721F1D93142F}"/>
              </a:ext>
            </a:extLst>
          </p:cNvPr>
          <p:cNvSpPr txBox="1"/>
          <p:nvPr userDrawn="1"/>
        </p:nvSpPr>
        <p:spPr>
          <a:xfrm>
            <a:off x="2757246" y="401212"/>
            <a:ext cx="1826789" cy="523220"/>
          </a:xfrm>
          <a:prstGeom prst="rect">
            <a:avLst/>
          </a:prstGeom>
          <a:noFill/>
        </p:spPr>
        <p:txBody>
          <a:bodyPr wrap="square" rtlCol="0">
            <a:spAutoFit/>
          </a:bodyPr>
          <a:lstStyle/>
          <a:p>
            <a:r>
              <a:rPr lang="en-GB" sz="2800" b="1" dirty="0">
                <a:solidFill>
                  <a:srgbClr val="0070C0"/>
                </a:solidFill>
                <a:latin typeface="Arial" panose="020B0604020202020204" pitchFamily="34" charset="0"/>
                <a:cs typeface="Arial" panose="020B0604020202020204" pitchFamily="34" charset="0"/>
              </a:rPr>
              <a:t>…We Did</a:t>
            </a:r>
          </a:p>
        </p:txBody>
      </p:sp>
      <p:sp>
        <p:nvSpPr>
          <p:cNvPr id="10" name="Rectangle 9">
            <a:extLst>
              <a:ext uri="{FF2B5EF4-FFF2-40B4-BE49-F238E27FC236}">
                <a16:creationId xmlns:a16="http://schemas.microsoft.com/office/drawing/2014/main" id="{59BBB70F-F5C3-A454-4397-D60C7828E25A}"/>
              </a:ext>
            </a:extLst>
          </p:cNvPr>
          <p:cNvSpPr/>
          <p:nvPr userDrawn="1"/>
        </p:nvSpPr>
        <p:spPr>
          <a:xfrm>
            <a:off x="0" y="4262744"/>
            <a:ext cx="5759450" cy="113688"/>
          </a:xfrm>
          <a:prstGeom prst="rect">
            <a:avLst/>
          </a:prstGeom>
          <a:solidFill>
            <a:srgbClr val="0030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323455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A blue and white circles with white text&#10;&#10;Description automatically generated">
            <a:extLst>
              <a:ext uri="{FF2B5EF4-FFF2-40B4-BE49-F238E27FC236}">
                <a16:creationId xmlns:a16="http://schemas.microsoft.com/office/drawing/2014/main" id="{5B0ED535-9330-CA79-F211-A62759A2FC9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5759450" cy="4319588"/>
          </a:xfrm>
          <a:prstGeom prst="rect">
            <a:avLst/>
          </a:prstGeom>
        </p:spPr>
      </p:pic>
      <p:pic>
        <p:nvPicPr>
          <p:cNvPr id="8" name="Picture 7">
            <a:extLst>
              <a:ext uri="{FF2B5EF4-FFF2-40B4-BE49-F238E27FC236}">
                <a16:creationId xmlns:a16="http://schemas.microsoft.com/office/drawing/2014/main" id="{E3A72DBC-65FA-31DC-F2D3-1C11690AB09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494266" y="20858"/>
            <a:ext cx="1246875" cy="767927"/>
          </a:xfrm>
          <a:prstGeom prst="rect">
            <a:avLst/>
          </a:prstGeom>
        </p:spPr>
      </p:pic>
      <p:pic>
        <p:nvPicPr>
          <p:cNvPr id="9" name="Picture 8">
            <a:extLst>
              <a:ext uri="{FF2B5EF4-FFF2-40B4-BE49-F238E27FC236}">
                <a16:creationId xmlns:a16="http://schemas.microsoft.com/office/drawing/2014/main" id="{0EC5CDD4-21A0-2218-8CB6-E6832F8CAA7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5789" y="3529782"/>
            <a:ext cx="795646" cy="726946"/>
          </a:xfrm>
          <a:prstGeom prst="rect">
            <a:avLst/>
          </a:prstGeom>
        </p:spPr>
      </p:pic>
    </p:spTree>
    <p:extLst>
      <p:ext uri="{BB962C8B-B14F-4D97-AF65-F5344CB8AC3E}">
        <p14:creationId xmlns:p14="http://schemas.microsoft.com/office/powerpoint/2010/main" val="1204145239"/>
      </p:ext>
    </p:extLst>
  </p:cSld>
  <p:clrMap bg1="lt1" tx1="dk1" bg2="lt2" tx2="dk2" accent1="accent1" accent2="accent2" accent3="accent3" accent4="accent4" accent5="accent5" accent6="accent6" hlink="hlink" folHlink="folHlink"/>
  <p:sldLayoutIdLst>
    <p:sldLayoutId id="2147483762" r:id="rId1"/>
  </p:sldLayoutIdLst>
  <p:txStyles>
    <p:titleStyle>
      <a:lvl1pPr algn="l" defTabSz="575981" rtl="0" eaLnBrk="1" latinLnBrk="0" hangingPunct="1">
        <a:lnSpc>
          <a:spcPct val="90000"/>
        </a:lnSpc>
        <a:spcBef>
          <a:spcPct val="0"/>
        </a:spcBef>
        <a:buNone/>
        <a:defRPr sz="2772" kern="1200">
          <a:solidFill>
            <a:schemeClr val="tx1"/>
          </a:solidFill>
          <a:latin typeface="+mj-lt"/>
          <a:ea typeface="+mj-ea"/>
          <a:cs typeface="+mj-cs"/>
        </a:defRPr>
      </a:lvl1pPr>
    </p:titleStyle>
    <p:bodyStyle>
      <a:lvl1pPr marL="143995" indent="-143995" algn="l" defTabSz="575981" rtl="0" eaLnBrk="1" latinLnBrk="0" hangingPunct="1">
        <a:lnSpc>
          <a:spcPct val="90000"/>
        </a:lnSpc>
        <a:spcBef>
          <a:spcPts val="630"/>
        </a:spcBef>
        <a:buFont typeface="Arial" panose="020B0604020202020204" pitchFamily="34" charset="0"/>
        <a:buChar char="•"/>
        <a:defRPr sz="1764" kern="1200">
          <a:solidFill>
            <a:schemeClr val="tx1"/>
          </a:solidFill>
          <a:latin typeface="+mn-lt"/>
          <a:ea typeface="+mn-ea"/>
          <a:cs typeface="+mn-cs"/>
        </a:defRPr>
      </a:lvl1pPr>
      <a:lvl2pPr marL="431985" indent="-143995" algn="l" defTabSz="575981" rtl="0" eaLnBrk="1" latinLnBrk="0" hangingPunct="1">
        <a:lnSpc>
          <a:spcPct val="90000"/>
        </a:lnSpc>
        <a:spcBef>
          <a:spcPts val="315"/>
        </a:spcBef>
        <a:buFont typeface="Arial" panose="020B0604020202020204" pitchFamily="34" charset="0"/>
        <a:buChar char="•"/>
        <a:defRPr sz="1512" kern="1200">
          <a:solidFill>
            <a:schemeClr val="tx1"/>
          </a:solidFill>
          <a:latin typeface="+mn-lt"/>
          <a:ea typeface="+mn-ea"/>
          <a:cs typeface="+mn-cs"/>
        </a:defRPr>
      </a:lvl2pPr>
      <a:lvl3pPr marL="719976" indent="-143995" algn="l" defTabSz="575981" rtl="0" eaLnBrk="1" latinLnBrk="0" hangingPunct="1">
        <a:lnSpc>
          <a:spcPct val="90000"/>
        </a:lnSpc>
        <a:spcBef>
          <a:spcPts val="315"/>
        </a:spcBef>
        <a:buFont typeface="Arial" panose="020B0604020202020204" pitchFamily="34" charset="0"/>
        <a:buChar char="•"/>
        <a:defRPr sz="1260" kern="1200">
          <a:solidFill>
            <a:schemeClr val="tx1"/>
          </a:solidFill>
          <a:latin typeface="+mn-lt"/>
          <a:ea typeface="+mn-ea"/>
          <a:cs typeface="+mn-cs"/>
        </a:defRPr>
      </a:lvl3pPr>
      <a:lvl4pPr marL="1007966" indent="-143995" algn="l" defTabSz="575981" rtl="0" eaLnBrk="1" latinLnBrk="0" hangingPunct="1">
        <a:lnSpc>
          <a:spcPct val="90000"/>
        </a:lnSpc>
        <a:spcBef>
          <a:spcPts val="315"/>
        </a:spcBef>
        <a:buFont typeface="Arial" panose="020B0604020202020204" pitchFamily="34" charset="0"/>
        <a:buChar char="•"/>
        <a:defRPr sz="1134" kern="1200">
          <a:solidFill>
            <a:schemeClr val="tx1"/>
          </a:solidFill>
          <a:latin typeface="+mn-lt"/>
          <a:ea typeface="+mn-ea"/>
          <a:cs typeface="+mn-cs"/>
        </a:defRPr>
      </a:lvl4pPr>
      <a:lvl5pPr marL="1295956" indent="-143995" algn="l" defTabSz="575981" rtl="0" eaLnBrk="1" latinLnBrk="0" hangingPunct="1">
        <a:lnSpc>
          <a:spcPct val="90000"/>
        </a:lnSpc>
        <a:spcBef>
          <a:spcPts val="315"/>
        </a:spcBef>
        <a:buFont typeface="Arial" panose="020B0604020202020204" pitchFamily="34" charset="0"/>
        <a:buChar char="•"/>
        <a:defRPr sz="1134" kern="1200">
          <a:solidFill>
            <a:schemeClr val="tx1"/>
          </a:solidFill>
          <a:latin typeface="+mn-lt"/>
          <a:ea typeface="+mn-ea"/>
          <a:cs typeface="+mn-cs"/>
        </a:defRPr>
      </a:lvl5pPr>
      <a:lvl6pPr marL="1583947" indent="-143995" algn="l" defTabSz="575981" rtl="0" eaLnBrk="1" latinLnBrk="0" hangingPunct="1">
        <a:lnSpc>
          <a:spcPct val="90000"/>
        </a:lnSpc>
        <a:spcBef>
          <a:spcPts val="315"/>
        </a:spcBef>
        <a:buFont typeface="Arial" panose="020B0604020202020204" pitchFamily="34" charset="0"/>
        <a:buChar char="•"/>
        <a:defRPr sz="1134" kern="1200">
          <a:solidFill>
            <a:schemeClr val="tx1"/>
          </a:solidFill>
          <a:latin typeface="+mn-lt"/>
          <a:ea typeface="+mn-ea"/>
          <a:cs typeface="+mn-cs"/>
        </a:defRPr>
      </a:lvl6pPr>
      <a:lvl7pPr marL="1871937" indent="-143995" algn="l" defTabSz="575981" rtl="0" eaLnBrk="1" latinLnBrk="0" hangingPunct="1">
        <a:lnSpc>
          <a:spcPct val="90000"/>
        </a:lnSpc>
        <a:spcBef>
          <a:spcPts val="315"/>
        </a:spcBef>
        <a:buFont typeface="Arial" panose="020B0604020202020204" pitchFamily="34" charset="0"/>
        <a:buChar char="•"/>
        <a:defRPr sz="1134" kern="1200">
          <a:solidFill>
            <a:schemeClr val="tx1"/>
          </a:solidFill>
          <a:latin typeface="+mn-lt"/>
          <a:ea typeface="+mn-ea"/>
          <a:cs typeface="+mn-cs"/>
        </a:defRPr>
      </a:lvl7pPr>
      <a:lvl8pPr marL="2159927" indent="-143995" algn="l" defTabSz="575981" rtl="0" eaLnBrk="1" latinLnBrk="0" hangingPunct="1">
        <a:lnSpc>
          <a:spcPct val="90000"/>
        </a:lnSpc>
        <a:spcBef>
          <a:spcPts val="315"/>
        </a:spcBef>
        <a:buFont typeface="Arial" panose="020B0604020202020204" pitchFamily="34" charset="0"/>
        <a:buChar char="•"/>
        <a:defRPr sz="1134" kern="1200">
          <a:solidFill>
            <a:schemeClr val="tx1"/>
          </a:solidFill>
          <a:latin typeface="+mn-lt"/>
          <a:ea typeface="+mn-ea"/>
          <a:cs typeface="+mn-cs"/>
        </a:defRPr>
      </a:lvl8pPr>
      <a:lvl9pPr marL="2447917" indent="-143995" algn="l" defTabSz="575981" rtl="0" eaLnBrk="1" latinLnBrk="0" hangingPunct="1">
        <a:lnSpc>
          <a:spcPct val="90000"/>
        </a:lnSpc>
        <a:spcBef>
          <a:spcPts val="315"/>
        </a:spcBef>
        <a:buFont typeface="Arial" panose="020B0604020202020204" pitchFamily="34" charset="0"/>
        <a:buChar char="•"/>
        <a:defRPr sz="1134" kern="1200">
          <a:solidFill>
            <a:schemeClr val="tx1"/>
          </a:solidFill>
          <a:latin typeface="+mn-lt"/>
          <a:ea typeface="+mn-ea"/>
          <a:cs typeface="+mn-cs"/>
        </a:defRPr>
      </a:lvl9pPr>
    </p:bodyStyle>
    <p:otherStyle>
      <a:defPPr>
        <a:defRPr lang="en-US"/>
      </a:defPPr>
      <a:lvl1pPr marL="0" algn="l" defTabSz="575981" rtl="0" eaLnBrk="1" latinLnBrk="0" hangingPunct="1">
        <a:defRPr sz="1134" kern="1200">
          <a:solidFill>
            <a:schemeClr val="tx1"/>
          </a:solidFill>
          <a:latin typeface="+mn-lt"/>
          <a:ea typeface="+mn-ea"/>
          <a:cs typeface="+mn-cs"/>
        </a:defRPr>
      </a:lvl1pPr>
      <a:lvl2pPr marL="287990" algn="l" defTabSz="575981" rtl="0" eaLnBrk="1" latinLnBrk="0" hangingPunct="1">
        <a:defRPr sz="1134" kern="1200">
          <a:solidFill>
            <a:schemeClr val="tx1"/>
          </a:solidFill>
          <a:latin typeface="+mn-lt"/>
          <a:ea typeface="+mn-ea"/>
          <a:cs typeface="+mn-cs"/>
        </a:defRPr>
      </a:lvl2pPr>
      <a:lvl3pPr marL="575981" algn="l" defTabSz="575981" rtl="0" eaLnBrk="1" latinLnBrk="0" hangingPunct="1">
        <a:defRPr sz="1134" kern="1200">
          <a:solidFill>
            <a:schemeClr val="tx1"/>
          </a:solidFill>
          <a:latin typeface="+mn-lt"/>
          <a:ea typeface="+mn-ea"/>
          <a:cs typeface="+mn-cs"/>
        </a:defRPr>
      </a:lvl3pPr>
      <a:lvl4pPr marL="863971" algn="l" defTabSz="575981" rtl="0" eaLnBrk="1" latinLnBrk="0" hangingPunct="1">
        <a:defRPr sz="1134" kern="1200">
          <a:solidFill>
            <a:schemeClr val="tx1"/>
          </a:solidFill>
          <a:latin typeface="+mn-lt"/>
          <a:ea typeface="+mn-ea"/>
          <a:cs typeface="+mn-cs"/>
        </a:defRPr>
      </a:lvl4pPr>
      <a:lvl5pPr marL="1151961" algn="l" defTabSz="575981" rtl="0" eaLnBrk="1" latinLnBrk="0" hangingPunct="1">
        <a:defRPr sz="1134" kern="1200">
          <a:solidFill>
            <a:schemeClr val="tx1"/>
          </a:solidFill>
          <a:latin typeface="+mn-lt"/>
          <a:ea typeface="+mn-ea"/>
          <a:cs typeface="+mn-cs"/>
        </a:defRPr>
      </a:lvl5pPr>
      <a:lvl6pPr marL="1439951" algn="l" defTabSz="575981" rtl="0" eaLnBrk="1" latinLnBrk="0" hangingPunct="1">
        <a:defRPr sz="1134" kern="1200">
          <a:solidFill>
            <a:schemeClr val="tx1"/>
          </a:solidFill>
          <a:latin typeface="+mn-lt"/>
          <a:ea typeface="+mn-ea"/>
          <a:cs typeface="+mn-cs"/>
        </a:defRPr>
      </a:lvl6pPr>
      <a:lvl7pPr marL="1727942" algn="l" defTabSz="575981" rtl="0" eaLnBrk="1" latinLnBrk="0" hangingPunct="1">
        <a:defRPr sz="1134" kern="1200">
          <a:solidFill>
            <a:schemeClr val="tx1"/>
          </a:solidFill>
          <a:latin typeface="+mn-lt"/>
          <a:ea typeface="+mn-ea"/>
          <a:cs typeface="+mn-cs"/>
        </a:defRPr>
      </a:lvl7pPr>
      <a:lvl8pPr marL="2015932" algn="l" defTabSz="575981" rtl="0" eaLnBrk="1" latinLnBrk="0" hangingPunct="1">
        <a:defRPr sz="1134" kern="1200">
          <a:solidFill>
            <a:schemeClr val="tx1"/>
          </a:solidFill>
          <a:latin typeface="+mn-lt"/>
          <a:ea typeface="+mn-ea"/>
          <a:cs typeface="+mn-cs"/>
        </a:defRPr>
      </a:lvl8pPr>
      <a:lvl9pPr marL="2303922" algn="l" defTabSz="575981" rtl="0" eaLnBrk="1" latinLnBrk="0" hangingPunct="1">
        <a:defRPr sz="11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B73D10F-43A7-0401-2536-8211EE8CB9BB}"/>
              </a:ext>
            </a:extLst>
          </p:cNvPr>
          <p:cNvSpPr txBox="1"/>
          <p:nvPr/>
        </p:nvSpPr>
        <p:spPr>
          <a:xfrm>
            <a:off x="-697831" y="197666"/>
            <a:ext cx="3116179" cy="307777"/>
          </a:xfrm>
          <a:prstGeom prst="rect">
            <a:avLst/>
          </a:prstGeom>
          <a:noFill/>
        </p:spPr>
        <p:txBody>
          <a:bodyPr wrap="square" rtlCol="0">
            <a:spAutoFit/>
          </a:bodyPr>
          <a:lstStyle/>
          <a:p>
            <a:pPr algn="ctr"/>
            <a:r>
              <a:rPr lang="en-GB" sz="1400" b="1" dirty="0">
                <a:solidFill>
                  <a:srgbClr val="41B6E6"/>
                </a:solidFill>
                <a:latin typeface="Arial" panose="020B0604020202020204" pitchFamily="34" charset="0"/>
                <a:cs typeface="Arial" panose="020B0604020202020204" pitchFamily="34" charset="0"/>
              </a:rPr>
              <a:t>December 25</a:t>
            </a:r>
          </a:p>
        </p:txBody>
      </p:sp>
      <p:sp>
        <p:nvSpPr>
          <p:cNvPr id="10" name="TextBox 9">
            <a:extLst>
              <a:ext uri="{FF2B5EF4-FFF2-40B4-BE49-F238E27FC236}">
                <a16:creationId xmlns:a16="http://schemas.microsoft.com/office/drawing/2014/main" id="{BDB383CB-24F6-6208-D356-8E80B3D4B709}"/>
              </a:ext>
            </a:extLst>
          </p:cNvPr>
          <p:cNvSpPr txBox="1"/>
          <p:nvPr/>
        </p:nvSpPr>
        <p:spPr>
          <a:xfrm>
            <a:off x="777040" y="1246896"/>
            <a:ext cx="1806742" cy="1754326"/>
          </a:xfrm>
          <a:prstGeom prst="rect">
            <a:avLst/>
          </a:prstGeom>
          <a:noFill/>
        </p:spPr>
        <p:txBody>
          <a:bodyPr wrap="square" rtlCol="0">
            <a:spAutoFit/>
          </a:bodyPr>
          <a:lstStyle/>
          <a:p>
            <a:r>
              <a:rPr lang="en-GB" sz="1200" dirty="0">
                <a:solidFill>
                  <a:srgbClr val="003087"/>
                </a:solidFill>
                <a:latin typeface="Arial" panose="020B0604020202020204" pitchFamily="34" charset="0"/>
                <a:cs typeface="Arial" panose="020B0604020202020204" pitchFamily="34" charset="0"/>
              </a:rPr>
              <a:t>You Said: Through the recent </a:t>
            </a:r>
            <a:r>
              <a:rPr lang="en-GB" sz="1200" dirty="0" err="1">
                <a:solidFill>
                  <a:srgbClr val="003087"/>
                </a:solidFill>
                <a:latin typeface="Arial" panose="020B0604020202020204" pitchFamily="34" charset="0"/>
                <a:cs typeface="Arial" panose="020B0604020202020204" pitchFamily="34" charset="0"/>
              </a:rPr>
              <a:t>SeQuIn</a:t>
            </a:r>
            <a:r>
              <a:rPr lang="en-GB" sz="1200" dirty="0">
                <a:solidFill>
                  <a:srgbClr val="003087"/>
                </a:solidFill>
                <a:latin typeface="Arial" panose="020B0604020202020204" pitchFamily="34" charset="0"/>
                <a:cs typeface="Arial" panose="020B0604020202020204" pitchFamily="34" charset="0"/>
              </a:rPr>
              <a:t> Focus Groups you told us that support for addictions needed to be better promoted across our wards</a:t>
            </a:r>
          </a:p>
          <a:p>
            <a:endParaRPr lang="en-GB" sz="1200" dirty="0">
              <a:solidFill>
                <a:srgbClr val="003087"/>
              </a:solidFill>
              <a:latin typeface="Arial" panose="020B0604020202020204" pitchFamily="34" charset="0"/>
              <a:cs typeface="Arial" panose="020B0604020202020204" pitchFamily="34" charset="0"/>
            </a:endParaRPr>
          </a:p>
          <a:p>
            <a:endParaRPr lang="en-GB" sz="1200" dirty="0">
              <a:solidFill>
                <a:srgbClr val="003087"/>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246E85EC-378A-FE8C-0BFE-4E700461ECFA}"/>
              </a:ext>
            </a:extLst>
          </p:cNvPr>
          <p:cNvSpPr txBox="1"/>
          <p:nvPr/>
        </p:nvSpPr>
        <p:spPr>
          <a:xfrm>
            <a:off x="1680411" y="228444"/>
            <a:ext cx="3116179" cy="307777"/>
          </a:xfrm>
          <a:prstGeom prst="rect">
            <a:avLst/>
          </a:prstGeom>
          <a:noFill/>
        </p:spPr>
        <p:txBody>
          <a:bodyPr wrap="square" rtlCol="0">
            <a:spAutoFit/>
          </a:bodyPr>
          <a:lstStyle/>
          <a:p>
            <a:pPr algn="ctr"/>
            <a:r>
              <a:rPr lang="en-GB" sz="1400" b="1" dirty="0">
                <a:solidFill>
                  <a:srgbClr val="005EB8"/>
                </a:solidFill>
                <a:latin typeface="Arial" panose="020B0604020202020204" pitchFamily="34" charset="0"/>
                <a:cs typeface="Arial" panose="020B0604020202020204" pitchFamily="34" charset="0"/>
              </a:rPr>
              <a:t>January 26</a:t>
            </a:r>
          </a:p>
        </p:txBody>
      </p:sp>
      <p:sp>
        <p:nvSpPr>
          <p:cNvPr id="5" name="TextBox 4">
            <a:extLst>
              <a:ext uri="{FF2B5EF4-FFF2-40B4-BE49-F238E27FC236}">
                <a16:creationId xmlns:a16="http://schemas.microsoft.com/office/drawing/2014/main" id="{86923624-7F75-4F9A-D0C1-F83169827554}"/>
              </a:ext>
            </a:extLst>
          </p:cNvPr>
          <p:cNvSpPr txBox="1"/>
          <p:nvPr/>
        </p:nvSpPr>
        <p:spPr>
          <a:xfrm>
            <a:off x="3281083" y="1271703"/>
            <a:ext cx="1903524" cy="1815882"/>
          </a:xfrm>
          <a:prstGeom prst="rect">
            <a:avLst/>
          </a:prstGeom>
          <a:noFill/>
        </p:spPr>
        <p:txBody>
          <a:bodyPr wrap="square" rtlCol="0">
            <a:spAutoFit/>
          </a:bodyPr>
          <a:lstStyle/>
          <a:p>
            <a:r>
              <a:rPr lang="en-GB" sz="1000" dirty="0"/>
              <a:t> </a:t>
            </a:r>
            <a:r>
              <a:rPr lang="en-GB" sz="1000" dirty="0">
                <a:solidFill>
                  <a:srgbClr val="003087"/>
                </a:solidFill>
                <a:latin typeface="Arial" panose="020B0604020202020204" pitchFamily="34" charset="0"/>
                <a:cs typeface="Arial" panose="020B0604020202020204" pitchFamily="34" charset="0"/>
              </a:rPr>
              <a:t>We Did:  We have organised for Gloria, our Forensic Nurse Specialist who leads on addictions to attend Humber Voices to share information about her role with service users and for the support available to be better promoted through posters available on the wards</a:t>
            </a:r>
          </a:p>
          <a:p>
            <a:endParaRPr lang="en-GB" sz="1200" dirty="0">
              <a:solidFill>
                <a:srgbClr val="003087"/>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01D0F325-89B0-B702-3535-D395EDF83B4A}"/>
              </a:ext>
            </a:extLst>
          </p:cNvPr>
          <p:cNvSpPr txBox="1"/>
          <p:nvPr/>
        </p:nvSpPr>
        <p:spPr>
          <a:xfrm>
            <a:off x="1311442" y="3555884"/>
            <a:ext cx="3116179" cy="369332"/>
          </a:xfrm>
          <a:prstGeom prst="rect">
            <a:avLst/>
          </a:prstGeom>
          <a:noFill/>
        </p:spPr>
        <p:txBody>
          <a:bodyPr wrap="square" rtlCol="0">
            <a:spAutoFit/>
          </a:bodyPr>
          <a:lstStyle/>
          <a:p>
            <a:pPr algn="ctr"/>
            <a:r>
              <a:rPr lang="en-GB" b="1" dirty="0">
                <a:solidFill>
                  <a:srgbClr val="003087"/>
                </a:solidFill>
                <a:latin typeface="Arial" panose="020B0604020202020204" pitchFamily="34" charset="0"/>
                <a:cs typeface="Arial" panose="020B0604020202020204" pitchFamily="34" charset="0"/>
              </a:rPr>
              <a:t>Forensic Division</a:t>
            </a:r>
          </a:p>
        </p:txBody>
      </p:sp>
      <p:sp>
        <p:nvSpPr>
          <p:cNvPr id="3" name="TextBox 2">
            <a:extLst>
              <a:ext uri="{FF2B5EF4-FFF2-40B4-BE49-F238E27FC236}">
                <a16:creationId xmlns:a16="http://schemas.microsoft.com/office/drawing/2014/main" id="{D68E6329-31EE-CF20-A091-9383F893686D}"/>
              </a:ext>
            </a:extLst>
          </p:cNvPr>
          <p:cNvSpPr txBox="1"/>
          <p:nvPr/>
        </p:nvSpPr>
        <p:spPr>
          <a:xfrm>
            <a:off x="1305566" y="3850660"/>
            <a:ext cx="3116179" cy="307777"/>
          </a:xfrm>
          <a:prstGeom prst="rect">
            <a:avLst/>
          </a:prstGeom>
          <a:noFill/>
        </p:spPr>
        <p:txBody>
          <a:bodyPr wrap="square" rtlCol="0">
            <a:spAutoFit/>
          </a:bodyPr>
          <a:lstStyle/>
          <a:p>
            <a:pPr algn="ctr"/>
            <a:r>
              <a:rPr lang="en-GB" sz="1400" b="1" dirty="0">
                <a:solidFill>
                  <a:srgbClr val="003087"/>
                </a:solidFill>
                <a:latin typeface="Arial" panose="020B0604020202020204" pitchFamily="34" charset="0"/>
                <a:cs typeface="Arial" panose="020B0604020202020204" pitchFamily="34" charset="0"/>
              </a:rPr>
              <a:t>January 2026</a:t>
            </a:r>
          </a:p>
        </p:txBody>
      </p:sp>
    </p:spTree>
    <p:extLst>
      <p:ext uri="{BB962C8B-B14F-4D97-AF65-F5344CB8AC3E}">
        <p14:creationId xmlns:p14="http://schemas.microsoft.com/office/powerpoint/2010/main" val="20327764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Office Theme 2013 - 2022</Template>
  <TotalTime>451</TotalTime>
  <Words>78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 Philip (HUMBER TEACHING NHS FOUNDATION TRUST)</dc:creator>
  <cp:lastModifiedBy>James Collier</cp:lastModifiedBy>
  <cp:revision>11</cp:revision>
  <dcterms:created xsi:type="dcterms:W3CDTF">2023-11-09T15:36:14Z</dcterms:created>
  <dcterms:modified xsi:type="dcterms:W3CDTF">2026-01-23T14:55:46Z</dcterms:modified>
</cp:coreProperties>
</file>