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248" d="100"/>
          <a:sy n="248" d="100"/>
        </p:scale>
        <p:origin x="130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June 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860260" y="1353555"/>
            <a:ext cx="12374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/>
              <a:t>We would like to bring back football to the Humber Centre</a:t>
            </a:r>
            <a:endParaRPr lang="en-GB" sz="1200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479471" y="1445888"/>
            <a:ext cx="1419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Did: Weekly kick abouts are now taking place in the sports Hall and outside on the field</a:t>
            </a:r>
            <a:endParaRPr lang="en-GB" sz="1200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</a:t>
            </a:r>
            <a:r>
              <a:rPr lang="en-GB" sz="14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447</TotalTime>
  <Words>37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James Collier</cp:lastModifiedBy>
  <cp:revision>13</cp:revision>
  <dcterms:created xsi:type="dcterms:W3CDTF">2023-11-09T15:36:14Z</dcterms:created>
  <dcterms:modified xsi:type="dcterms:W3CDTF">2025-11-21T14:08:39Z</dcterms:modified>
</cp:coreProperties>
</file>