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60" y="1353555"/>
            <a:ext cx="12374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more meaningful activity across the service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79471" y="1445888"/>
            <a:ext cx="141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now established a service user led Events Committee for the service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445</TotalTime>
  <Words>29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11</cp:revision>
  <dcterms:created xsi:type="dcterms:W3CDTF">2023-11-09T15:36:14Z</dcterms:created>
  <dcterms:modified xsi:type="dcterms:W3CDTF">2025-08-27T15:16:23Z</dcterms:modified>
</cp:coreProperties>
</file>