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9" d="100"/>
          <a:sy n="99" d="100"/>
        </p:scale>
        <p:origin x="12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860259" y="1353555"/>
            <a:ext cx="17746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Too many 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Too many people talking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More time needed to relax in environment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[Phlebotomy Clinic]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305566" y="3850660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[June/2026]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376871" y="1353555"/>
            <a:ext cx="163428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Lengthier appointment 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Reduced staffing where appropriate, dependent on risk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More personalised care plans as we have gotten to know patients needs/preferences</a:t>
            </a:r>
            <a:r>
              <a:rPr lang="en-GB" sz="1200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3D10F-43A7-0401-2536-8211EE8CB9BB}"/>
              </a:ext>
            </a:extLst>
          </p:cNvPr>
          <p:cNvSpPr txBox="1"/>
          <p:nvPr/>
        </p:nvSpPr>
        <p:spPr>
          <a:xfrm>
            <a:off x="-697831" y="197666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41B6E6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[April 2026]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6E85EC-378A-FE8C-0BFE-4E700461ECFA}"/>
              </a:ext>
            </a:extLst>
          </p:cNvPr>
          <p:cNvSpPr txBox="1"/>
          <p:nvPr/>
        </p:nvSpPr>
        <p:spPr>
          <a:xfrm>
            <a:off x="1680411" y="228444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5EB8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[May 2026 ]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452</TotalTime>
  <Words>57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DERVING, Laura (HUMBER TEACHING NHS FOUNDATION TRUST)</cp:lastModifiedBy>
  <cp:revision>10</cp:revision>
  <dcterms:created xsi:type="dcterms:W3CDTF">2023-11-09T15:36:14Z</dcterms:created>
  <dcterms:modified xsi:type="dcterms:W3CDTF">2026-06-03T11:35:35Z</dcterms:modified>
</cp:coreProperties>
</file>