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718577" y="1245833"/>
            <a:ext cx="17928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[Please can we have another BBQ now the weather is improving]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[Swale]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[May 2026]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146186" y="1423338"/>
            <a:ext cx="19538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[Ward BBQ organised for 13</a:t>
            </a:r>
            <a:r>
              <a:rPr lang="en-GB" sz="2000" baseline="300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000" dirty="0">
                <a:solidFill>
                  <a:srgbClr val="003087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May by Dave]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[May]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[May]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519</TotalTime>
  <Words>36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ESCREET, Hayley (HUMBER TEACHING NHS FOUNDATION TRUST)</cp:lastModifiedBy>
  <cp:revision>17</cp:revision>
  <dcterms:created xsi:type="dcterms:W3CDTF">2023-11-09T15:36:14Z</dcterms:created>
  <dcterms:modified xsi:type="dcterms:W3CDTF">2026-06-02T12:19:24Z</dcterms:modified>
</cp:coreProperties>
</file>