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0258" y="1194584"/>
            <a:ext cx="15223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celebrate my birthday, can we have a shared meal cooked on the ward?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376873" y="1359575"/>
            <a:ext cx="144562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Swale cooked a great lasagne and garlic bread for all the patients to celebrate a birthday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Swale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2026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474</TotalTime>
  <Words>37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14</cp:revision>
  <dcterms:created xsi:type="dcterms:W3CDTF">2023-11-09T15:36:14Z</dcterms:created>
  <dcterms:modified xsi:type="dcterms:W3CDTF">2026-01-23T14:52:38Z</dcterms:modified>
</cp:coreProperties>
</file>