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248" d="100"/>
          <a:sy n="248" d="100"/>
        </p:scale>
        <p:origin x="13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9" y="1353555"/>
            <a:ext cx="13952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to give our Humber Centre Shop a name!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503932" y="1214725"/>
            <a:ext cx="16342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held a competition to name the shop and held a vote at Humber Voices.  Our shop is now called ‘Shop till you Drop!’ The winner got a £10 voucher prize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445</TotalTime>
  <Words>55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11</cp:revision>
  <dcterms:created xsi:type="dcterms:W3CDTF">2023-11-09T15:36:14Z</dcterms:created>
  <dcterms:modified xsi:type="dcterms:W3CDTF">2025-11-21T14:08:05Z</dcterms:modified>
</cp:coreProperties>
</file>