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F3BBE-A876-4CAC-96E9-50C31A436605}" v="2" dt="2025-08-13T16:54:34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9" y="1353555"/>
            <a:ext cx="15223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[Can we have herbal teas available on the ward? They help me relax]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[Swale]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[September 2025]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53564" y="1383636"/>
            <a:ext cx="13430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[The ward has implemented ‘TRN’ project – Selection of herbal teas available for all to use]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[September]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[September]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479</TotalTime>
  <Words>49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13</cp:revision>
  <dcterms:created xsi:type="dcterms:W3CDTF">2023-11-09T15:36:14Z</dcterms:created>
  <dcterms:modified xsi:type="dcterms:W3CDTF">2025-09-02T14:00:50Z</dcterms:modified>
</cp:coreProperties>
</file>