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374053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patient voice group was requested in the</a:t>
            </a:r>
          </a:p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Care meetings at Townend Court.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020886" y="3658433"/>
            <a:ext cx="4106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Learning Disability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415639" y="3937255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51234" y="1490331"/>
            <a:ext cx="163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patient voice group is occurring every Friday.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2295708" y="247282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446</TotalTime>
  <Words>35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WOLVERSON, Danielle (HUMBER TEACHING NHS FOUNDATION TRUST)</cp:lastModifiedBy>
  <cp:revision>10</cp:revision>
  <dcterms:created xsi:type="dcterms:W3CDTF">2023-11-09T15:36:14Z</dcterms:created>
  <dcterms:modified xsi:type="dcterms:W3CDTF">2025-06-09T08:57:29Z</dcterms:modified>
</cp:coreProperties>
</file>