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9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860260" y="1353555"/>
            <a:ext cx="12374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like more paid roles across the service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11442" y="3555884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8E6329-31EE-CF20-A091-9383F893686D}"/>
              </a:ext>
            </a:extLst>
          </p:cNvPr>
          <p:cNvSpPr txBox="1"/>
          <p:nvPr/>
        </p:nvSpPr>
        <p:spPr>
          <a:xfrm>
            <a:off x="1305566" y="3850660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2025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6923624-7F75-4F9A-D0C1-F83169827554}"/>
              </a:ext>
            </a:extLst>
          </p:cNvPr>
          <p:cNvSpPr txBox="1"/>
          <p:nvPr/>
        </p:nvSpPr>
        <p:spPr>
          <a:xfrm>
            <a:off x="3479471" y="1445888"/>
            <a:ext cx="14197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Forensic Services have now approved the recruitment of 10 paid service user reps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 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6E85EC-378A-FE8C-0BFE-4E700461ECFA}"/>
              </a:ext>
            </a:extLst>
          </p:cNvPr>
          <p:cNvSpPr txBox="1"/>
          <p:nvPr/>
        </p:nvSpPr>
        <p:spPr>
          <a:xfrm>
            <a:off x="1680411" y="228444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</a:t>
            </a: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446</TotalTime>
  <Words>29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ESCREET, Hayley (HUMBER TEACHING NHS FOUNDATION TRUST)</cp:lastModifiedBy>
  <cp:revision>12</cp:revision>
  <dcterms:created xsi:type="dcterms:W3CDTF">2023-11-09T15:36:14Z</dcterms:created>
  <dcterms:modified xsi:type="dcterms:W3CDTF">2025-08-28T08:17:36Z</dcterms:modified>
</cp:coreProperties>
</file>