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9" y="1353555"/>
            <a:ext cx="1774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 would like more activities on the ward</a:t>
            </a:r>
          </a:p>
          <a:p>
            <a:endParaRPr lang="en-GB" sz="1200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 would like a graffiti wall in the lounge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Ullswater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May 2025</a:t>
            </a:r>
            <a:endParaRPr lang="en-GB" sz="1400" b="1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71" y="1353555"/>
            <a:ext cx="163428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Have weekly meetings and plan the following weeks activities with nursing staff</a:t>
            </a:r>
          </a:p>
          <a:p>
            <a:endParaRPr lang="en-GB" sz="1000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Lounge redecorated and two graffiti black boards added and chalk board pens bought</a:t>
            </a:r>
          </a:p>
          <a:p>
            <a:endParaRPr lang="en-GB" sz="1200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595230" y="228443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449</TotalTime>
  <Words>47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BROWN, Amy (HUMBER TEACHING NHS FOUNDATION TRUST)</cp:lastModifiedBy>
  <cp:revision>10</cp:revision>
  <dcterms:created xsi:type="dcterms:W3CDTF">2023-11-09T15:36:14Z</dcterms:created>
  <dcterms:modified xsi:type="dcterms:W3CDTF">2025-05-13T10:16:15Z</dcterms:modified>
</cp:coreProperties>
</file>