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684477" y="1404401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 As the nights get lighter please can you review the time patients need to return from Section 17 leave”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Forensics- Pine 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February 2024</a:t>
            </a:r>
            <a:endParaRPr lang="en-GB" sz="1400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00316" y="1348782"/>
            <a:ext cx="1634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Ensured that the “Hours of Darkness” were a standing item within the weekly MDT meeting to ensure the least restrictive option weekly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449</TotalTime>
  <Words>52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2024-03-01T12:40:28Z</dcterms:modified>
</cp:coreProperties>
</file>