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[Can we have an easy read version of the Use of force policy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[Forensic]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[Dec/2024]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[Easy read version of the use of force policy obtained from mental health legislation and shared across the service/ division.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[December 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[December 24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445</TotalTime>
  <Words>51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10</cp:revision>
  <dcterms:created xsi:type="dcterms:W3CDTF">2023-11-09T15:36:14Z</dcterms:created>
  <dcterms:modified xsi:type="dcterms:W3CDTF">2025-01-07T14:19:57Z</dcterms:modified>
</cp:coreProperties>
</file>