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5759450" cy="431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  <a:srgbClr val="41B6E6"/>
    <a:srgbClr val="00A9CE"/>
    <a:srgbClr val="003087"/>
    <a:srgbClr val="007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9" d="100"/>
          <a:sy n="99" d="100"/>
        </p:scale>
        <p:origin x="4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CC3D4260-262B-CFEC-5A5F-284476757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227221-2BF6-FBFD-7413-691CFF61C4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0" y="8826"/>
            <a:ext cx="1246875" cy="767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DC295C-40E6-01A4-668A-0B5D5E6877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1" y="3535798"/>
            <a:ext cx="795646" cy="7269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B9FC61-88CB-F5F4-7DE6-25BE4F48446A}"/>
              </a:ext>
            </a:extLst>
          </p:cNvPr>
          <p:cNvSpPr/>
          <p:nvPr userDrawn="1"/>
        </p:nvSpPr>
        <p:spPr>
          <a:xfrm>
            <a:off x="18315" y="56844"/>
            <a:ext cx="2213811" cy="547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9EA5E-CB24-D450-C995-4B2823947DB6}"/>
              </a:ext>
            </a:extLst>
          </p:cNvPr>
          <p:cNvSpPr/>
          <p:nvPr userDrawn="1"/>
        </p:nvSpPr>
        <p:spPr>
          <a:xfrm>
            <a:off x="673768" y="1022683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D4602F-4BC8-D037-2578-9D5E97BB8DCF}"/>
              </a:ext>
            </a:extLst>
          </p:cNvPr>
          <p:cNvSpPr/>
          <p:nvPr userDrawn="1"/>
        </p:nvSpPr>
        <p:spPr>
          <a:xfrm>
            <a:off x="3196726" y="1158165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CD77C0-02A8-86FC-2F8B-3B00291114CB}"/>
              </a:ext>
            </a:extLst>
          </p:cNvPr>
          <p:cNvSpPr txBox="1"/>
          <p:nvPr userDrawn="1"/>
        </p:nvSpPr>
        <p:spPr>
          <a:xfrm>
            <a:off x="234624" y="401603"/>
            <a:ext cx="207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BAF68-E688-A790-5A3F-721F1D93142F}"/>
              </a:ext>
            </a:extLst>
          </p:cNvPr>
          <p:cNvSpPr txBox="1"/>
          <p:nvPr userDrawn="1"/>
        </p:nvSpPr>
        <p:spPr>
          <a:xfrm>
            <a:off x="2757246" y="401212"/>
            <a:ext cx="182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…We Did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BBB70F-F5C3-A454-4397-D60C7828E25A}"/>
              </a:ext>
            </a:extLst>
          </p:cNvPr>
          <p:cNvSpPr/>
          <p:nvPr userDrawn="1"/>
        </p:nvSpPr>
        <p:spPr>
          <a:xfrm>
            <a:off x="0" y="4262744"/>
            <a:ext cx="5759450" cy="113688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4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5B0ED535-9330-CA79-F211-A62759A2FC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72DBC-65FA-31DC-F2D3-1C11690AB09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6" y="20858"/>
            <a:ext cx="1246875" cy="767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5CDD4-21A0-2218-8CB6-E6832F8CAA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" y="3529782"/>
            <a:ext cx="795646" cy="7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DB383CB-24F6-6208-D356-8E80B3D4B709}"/>
              </a:ext>
            </a:extLst>
          </p:cNvPr>
          <p:cNvSpPr txBox="1"/>
          <p:nvPr/>
        </p:nvSpPr>
        <p:spPr>
          <a:xfrm>
            <a:off x="802304" y="1115296"/>
            <a:ext cx="17746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dirty="0">
              <a:solidFill>
                <a:srgbClr val="0030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Parents/carers and professionals wanted better access to our workshops which were limited to the schools which requested them.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923624-7F75-4F9A-D0C1-F83169827554}"/>
              </a:ext>
            </a:extLst>
          </p:cNvPr>
          <p:cNvSpPr txBox="1"/>
          <p:nvPr/>
        </p:nvSpPr>
        <p:spPr>
          <a:xfrm>
            <a:off x="3365283" y="1484628"/>
            <a:ext cx="17746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are now offering workshops in family hubs/health centres and online both in the day and evening.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0F325-89B0-B702-3535-D395EDF83B4A}"/>
              </a:ext>
            </a:extLst>
          </p:cNvPr>
          <p:cNvSpPr txBox="1"/>
          <p:nvPr/>
        </p:nvSpPr>
        <p:spPr>
          <a:xfrm>
            <a:off x="1311442" y="3555884"/>
            <a:ext cx="311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Children’s Services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8E6329-31EE-CF20-A091-9383F893686D}"/>
              </a:ext>
            </a:extLst>
          </p:cNvPr>
          <p:cNvSpPr txBox="1"/>
          <p:nvPr/>
        </p:nvSpPr>
        <p:spPr>
          <a:xfrm>
            <a:off x="1305566" y="3850660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2026 </a:t>
            </a:r>
          </a:p>
        </p:txBody>
      </p:sp>
    </p:spTree>
    <p:extLst>
      <p:ext uri="{BB962C8B-B14F-4D97-AF65-F5344CB8AC3E}">
        <p14:creationId xmlns:p14="http://schemas.microsoft.com/office/powerpoint/2010/main" val="203277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469</TotalTime>
  <Words>45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ANASTASI, Philip (HUMBER TEACHING NHS FOUNDATION TRUST)</dc:creator>
  <cp:lastModifiedBy>James Collier</cp:lastModifiedBy>
  <cp:revision>10</cp:revision>
  <dcterms:created xsi:type="dcterms:W3CDTF">2023-11-09T15:36:14Z</dcterms:created>
  <dcterms:modified xsi:type="dcterms:W3CDTF">2026-01-23T14:51:26Z</dcterms:modified>
</cp:coreProperties>
</file>